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306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lack" panose="020F0502020204030204" pitchFamily="34" charset="0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52" userDrawn="1">
          <p15:clr>
            <a:srgbClr val="A4A3A4"/>
          </p15:clr>
        </p15:guide>
        <p15:guide id="3" pos="2712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5304" userDrawn="1">
          <p15:clr>
            <a:srgbClr val="A4A3A4"/>
          </p15:clr>
        </p15:guide>
        <p15:guide id="8" pos="10536" userDrawn="1">
          <p15:clr>
            <a:srgbClr val="5ACBF0"/>
          </p15:clr>
        </p15:guide>
        <p15:guide id="9" pos="7896" userDrawn="1">
          <p15:clr>
            <a:srgbClr val="A4A3A4"/>
          </p15:clr>
        </p15:guide>
        <p15:guide id="10" pos="13104" userDrawn="1">
          <p15:clr>
            <a:srgbClr val="A4A3A4"/>
          </p15:clr>
        </p15:guide>
        <p15:guide id="11" pos="18168" userDrawn="1">
          <p15:clr>
            <a:srgbClr val="A4A3A4"/>
          </p15:clr>
        </p15:guide>
        <p15:guide id="12" pos="20836" userDrawn="1">
          <p15:clr>
            <a:srgbClr val="A4A3A4"/>
          </p15:clr>
        </p15:guide>
        <p15:guide id="13" pos="23328" userDrawn="1">
          <p15:clr>
            <a:srgbClr val="A4A3A4"/>
          </p15:clr>
        </p15:guide>
        <p15:guide id="14" pos="25944" userDrawn="1">
          <p15:clr>
            <a:srgbClr val="A4A3A4"/>
          </p15:clr>
        </p15:guide>
        <p15:guide id="15" pos="2844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B1E"/>
    <a:srgbClr val="990000"/>
    <a:srgbClr val="FFCC00"/>
    <a:srgbClr val="FBFBFB"/>
    <a:srgbClr val="6B6B6B"/>
    <a:srgbClr val="0D0D0D"/>
    <a:srgbClr val="31092D"/>
    <a:srgbClr val="E1F1F4"/>
    <a:srgbClr val="8DC63F"/>
    <a:srgbClr val="FBE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90272" autoAdjust="0"/>
  </p:normalViewPr>
  <p:slideViewPr>
    <p:cSldViewPr snapToGrid="0" showGuides="1">
      <p:cViewPr varScale="1">
        <p:scale>
          <a:sx n="24" d="100"/>
          <a:sy n="24" d="100"/>
        </p:scale>
        <p:origin x="1144" y="200"/>
      </p:cViewPr>
      <p:guideLst>
        <p:guide pos="15552"/>
        <p:guide pos="2712"/>
        <p:guide orient="horz" pos="1104"/>
        <p:guide pos="5304"/>
        <p:guide pos="10536"/>
        <p:guide pos="7896"/>
        <p:guide pos="13104"/>
        <p:guide pos="18168"/>
        <p:guide pos="20836"/>
        <p:guide pos="23328"/>
        <p:guide pos="25944"/>
        <p:guide pos="2844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6ua4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9474936" y="59513"/>
            <a:ext cx="9985073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-1" y="0"/>
            <a:ext cx="11571511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6479" y="1085789"/>
            <a:ext cx="25976634" cy="8554965"/>
          </a:xfrm>
          <a:prstGeom prst="roundRect">
            <a:avLst/>
          </a:prstGeom>
          <a:solidFill>
            <a:srgbClr val="FFCC00"/>
          </a:solidFill>
          <a:effectLst/>
        </p:spPr>
        <p:txBody>
          <a:bodyPr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500" dirty="0">
                <a:solidFill>
                  <a:srgbClr val="990000"/>
                </a:solidFill>
                <a:latin typeface="Lato Black" panose="020F0A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One sentence with your key finding – this should be readable from a distance!</a:t>
            </a:r>
            <a:endParaRPr lang="en-US" sz="12500" dirty="0">
              <a:solidFill>
                <a:srgbClr val="990000"/>
              </a:solidFill>
              <a:latin typeface="Lato" panose="020F050202020403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845959" y="6531427"/>
            <a:ext cx="9563989" cy="2127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991B1E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HEADING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These side sections are good for background, related work, methods, etc.</a:t>
            </a: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991B1E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991B1E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ATTRIBUTION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This template is based on Mike Morrison’s Better Poster template! See this link for more info and advice: </a:t>
            </a:r>
            <a:r>
              <a:rPr lang="en-US" sz="4800" b="1" dirty="0">
                <a:solidFill>
                  <a:srgbClr val="991B1E"/>
                </a:solidFill>
                <a:latin typeface="Lato" panose="020F0502020204030203" pitchFamily="34" charset="0"/>
                <a:cs typeface="Segoe UI" panose="020B0502040204020203" pitchFamily="34" charset="0"/>
                <a:hlinkClick r:id="rId3"/>
              </a:rPr>
              <a:t>https://osf.io/6ua4k</a:t>
            </a:r>
            <a:endParaRPr lang="en-US" sz="4800" b="1" dirty="0">
              <a:solidFill>
                <a:srgbClr val="991B1E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991B1E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991B1E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0636456" y="1831671"/>
            <a:ext cx="7662037" cy="532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991B1E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HEADING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This side is good for supplemental material or things people might ask questions about</a:t>
            </a: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1568455" y="3652878"/>
            <a:ext cx="794104" cy="738508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1022513" y="1085789"/>
            <a:ext cx="8874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Segoe UI" panose="020B0502040204020203" pitchFamily="34" charset="0"/>
              </a:rPr>
              <a:t>Title</a:t>
            </a:r>
            <a:endParaRPr lang="en-US" sz="5400" i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1134275" y="3695072"/>
            <a:ext cx="751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Coauthor 1, </a:t>
            </a:r>
            <a:r>
              <a:rPr lang="en-US" sz="4400" b="1" dirty="0">
                <a:latin typeface="Lato" panose="020F0502020204030203" pitchFamily="34" charset="0"/>
                <a:cs typeface="Segoe UI" panose="020B0502040204020203" pitchFamily="34" charset="0"/>
              </a:rPr>
              <a:t>Your Name</a:t>
            </a: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, Coauthor 2, Coauthor 3</a:t>
            </a:r>
          </a:p>
        </p:txBody>
      </p:sp>
      <p:sp>
        <p:nvSpPr>
          <p:cNvPr id="34" name="Title 4">
            <a:extLst>
              <a:ext uri="{FF2B5EF4-FFF2-40B4-BE49-F238E27FC236}">
                <a16:creationId xmlns:a16="http://schemas.microsoft.com/office/drawing/2014/main" id="{B0FC0922-D736-D83D-E96D-14378C7D0906}"/>
              </a:ext>
            </a:extLst>
          </p:cNvPr>
          <p:cNvSpPr txBox="1">
            <a:spLocks/>
          </p:cNvSpPr>
          <p:nvPr/>
        </p:nvSpPr>
        <p:spPr>
          <a:xfrm>
            <a:off x="12566479" y="10091038"/>
            <a:ext cx="25976634" cy="10767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this center section for key results/figures/examples</a:t>
            </a:r>
            <a:endParaRPr lang="en-US" sz="72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id="{6A487402-B1D9-E8DD-3EAE-41176593CF2D}"/>
              </a:ext>
            </a:extLst>
          </p:cNvPr>
          <p:cNvSpPr txBox="1">
            <a:spLocks/>
          </p:cNvSpPr>
          <p:nvPr/>
        </p:nvSpPr>
        <p:spPr>
          <a:xfrm>
            <a:off x="19383115" y="27157822"/>
            <a:ext cx="20091821" cy="40656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US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5" name="Picture 44" descr="Logo&#10;&#10;Description automatically generated with medium confidence">
            <a:extLst>
              <a:ext uri="{FF2B5EF4-FFF2-40B4-BE49-F238E27FC236}">
                <a16:creationId xmlns:a16="http://schemas.microsoft.com/office/drawing/2014/main" id="{711DE5F8-97CE-6805-D3B8-9066D4DEA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936" y="28111691"/>
            <a:ext cx="5208569" cy="4866222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B9FFF7B-43C9-CCCC-D917-FF694440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866" y="27157823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itle 4">
            <a:extLst>
              <a:ext uri="{FF2B5EF4-FFF2-40B4-BE49-F238E27FC236}">
                <a16:creationId xmlns:a16="http://schemas.microsoft.com/office/drawing/2014/main" id="{01922EB1-B34C-305B-9BA5-5319F8A9EB14}"/>
              </a:ext>
            </a:extLst>
          </p:cNvPr>
          <p:cNvSpPr txBox="1">
            <a:spLocks/>
          </p:cNvSpPr>
          <p:nvPr/>
        </p:nvSpPr>
        <p:spPr>
          <a:xfrm>
            <a:off x="12063716" y="23175663"/>
            <a:ext cx="7210920" cy="7964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800" b="1" dirty="0">
                <a:solidFill>
                  <a:srgbClr val="FFCC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Replace this QR code with one of your own:</a:t>
            </a:r>
          </a:p>
          <a:p>
            <a:pPr algn="l">
              <a:lnSpc>
                <a:spcPct val="150000"/>
              </a:lnSpc>
            </a:pPr>
            <a:endParaRPr lang="en-US" sz="48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1E315111-3A5C-9B6D-B15D-CD40A8620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916" y="28124112"/>
            <a:ext cx="4858220" cy="48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7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10359</TotalTime>
  <Words>124</Words>
  <Application>Microsoft Macintosh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Lato</vt:lpstr>
      <vt:lpstr>Calibri</vt:lpstr>
      <vt:lpstr>Lato Black</vt:lpstr>
      <vt:lpstr>Arial</vt:lpstr>
      <vt:lpstr>Calibri Light</vt:lpstr>
      <vt:lpstr>Office Theme</vt:lpstr>
      <vt:lpstr>One sentence with your key finding – this should be readable from a distance!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Katy Felkner</cp:lastModifiedBy>
  <cp:revision>132</cp:revision>
  <dcterms:created xsi:type="dcterms:W3CDTF">2019-07-02T13:39:34Z</dcterms:created>
  <dcterms:modified xsi:type="dcterms:W3CDTF">2022-11-15T01:01:48Z</dcterms:modified>
</cp:coreProperties>
</file>